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3" r:id="rId8"/>
    <p:sldId id="269" r:id="rId9"/>
    <p:sldId id="264" r:id="rId10"/>
    <p:sldId id="265" r:id="rId11"/>
    <p:sldId id="266" r:id="rId12"/>
    <p:sldId id="268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2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4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1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8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0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43EE-F5DC-5F4F-BCCD-BE73433CE247}" type="datetimeFigureOut">
              <a:rPr lang="en-US" smtClean="0"/>
              <a:t>16.12.15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5716-DAA2-0048-9E54-918964A2D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Concept of</a:t>
            </a:r>
            <a:br>
              <a:rPr lang="en-US" dirty="0" smtClean="0"/>
            </a:br>
            <a:r>
              <a:rPr lang="en-US" dirty="0" err="1" smtClean="0"/>
              <a:t>smthng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7448" y="4843516"/>
            <a:ext cx="5970752" cy="1366346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err="1" smtClean="0"/>
              <a:t>Lisiutin</a:t>
            </a:r>
            <a:r>
              <a:rPr lang="en-US" dirty="0" smtClean="0"/>
              <a:t> </a:t>
            </a:r>
            <a:r>
              <a:rPr lang="en-US" dirty="0" err="1" smtClean="0"/>
              <a:t>Andrey</a:t>
            </a:r>
            <a:endParaRPr lang="en-US" dirty="0" smtClean="0"/>
          </a:p>
          <a:p>
            <a:pPr algn="r"/>
            <a:r>
              <a:rPr lang="en-US" dirty="0" err="1" smtClean="0"/>
              <a:t>Lisiutin</a:t>
            </a:r>
            <a:r>
              <a:rPr lang="en-US" dirty="0" smtClean="0"/>
              <a:t> Sergei</a:t>
            </a:r>
          </a:p>
          <a:p>
            <a:pPr algn="r"/>
            <a:r>
              <a:rPr lang="en-US" dirty="0" err="1" smtClean="0"/>
              <a:t>Khuziakhmetov</a:t>
            </a:r>
            <a:r>
              <a:rPr lang="en-US" dirty="0" smtClean="0"/>
              <a:t> Ayrat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121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Task 5: </a:t>
            </a:r>
            <a:r>
              <a:rPr lang="en-US" sz="2000" dirty="0"/>
              <a:t>Account for user + recently viewed or most frequent </a:t>
            </a:r>
            <a:r>
              <a:rPr lang="en-US" sz="2000" dirty="0" smtClean="0"/>
              <a:t>views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 descr="auth_window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22" y="1138905"/>
            <a:ext cx="6490138" cy="51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+most_freq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1" y="629363"/>
            <a:ext cx="7471103" cy="55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8879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Task 6: </a:t>
            </a:r>
            <a:r>
              <a:rPr lang="en-US" sz="2000" dirty="0"/>
              <a:t>Filters – TOP 5 events for a certain period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753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Plan</a:t>
            </a:r>
          </a:p>
          <a:p>
            <a:r>
              <a:rPr lang="en-US" dirty="0" smtClean="0"/>
              <a:t>01.12 get task</a:t>
            </a:r>
          </a:p>
          <a:p>
            <a:r>
              <a:rPr lang="en-US" dirty="0" smtClean="0"/>
              <a:t>07.12 prepare plan</a:t>
            </a:r>
          </a:p>
          <a:p>
            <a:r>
              <a:rPr lang="en-US" dirty="0" smtClean="0"/>
              <a:t>14.12 install software, </a:t>
            </a:r>
            <a:r>
              <a:rPr lang="en-US" dirty="0" smtClean="0"/>
              <a:t>studying </a:t>
            </a:r>
            <a:r>
              <a:rPr lang="en-US" dirty="0" smtClean="0"/>
              <a:t>play framework</a:t>
            </a:r>
          </a:p>
          <a:p>
            <a:r>
              <a:rPr lang="en-US" dirty="0" smtClean="0"/>
              <a:t>5.01 </a:t>
            </a:r>
            <a:r>
              <a:rPr lang="en-US" dirty="0" smtClean="0"/>
              <a:t>prototype</a:t>
            </a:r>
          </a:p>
          <a:p>
            <a:r>
              <a:rPr lang="en-US" dirty="0" smtClean="0"/>
              <a:t>21.01 coding</a:t>
            </a:r>
          </a:p>
          <a:p>
            <a:r>
              <a:rPr lang="en-US" dirty="0" smtClean="0"/>
              <a:t>01.02 testing</a:t>
            </a:r>
          </a:p>
          <a:p>
            <a:r>
              <a:rPr lang="en-US" dirty="0" smtClean="0"/>
              <a:t>07.02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315488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Tasks: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Find my location</a:t>
            </a:r>
          </a:p>
          <a:p>
            <a:r>
              <a:rPr lang="en-US" sz="1800" dirty="0" smtClean="0"/>
              <a:t>Surrounding events </a:t>
            </a:r>
          </a:p>
          <a:p>
            <a:r>
              <a:rPr lang="en-US" sz="1800" dirty="0" smtClean="0"/>
              <a:t>Tag (Actor) </a:t>
            </a:r>
            <a:r>
              <a:rPr lang="en-US" sz="1800" dirty="0" err="1" smtClean="0"/>
              <a:t>e.g</a:t>
            </a:r>
            <a:r>
              <a:rPr lang="en-US" sz="1800" dirty="0" smtClean="0"/>
              <a:t> Putin –routes for a certain  period of time</a:t>
            </a:r>
          </a:p>
          <a:p>
            <a:r>
              <a:rPr lang="en-US" sz="1800" dirty="0" smtClean="0"/>
              <a:t>Tag e.g. Putin – related events for a certain period of time</a:t>
            </a:r>
          </a:p>
          <a:p>
            <a:r>
              <a:rPr lang="en-US" sz="1800" dirty="0" smtClean="0"/>
              <a:t>Account for user + recently viewed or most frequent </a:t>
            </a:r>
            <a:r>
              <a:rPr lang="en-US" sz="1800" dirty="0" err="1" smtClean="0"/>
              <a:t>viewes</a:t>
            </a:r>
            <a:endParaRPr lang="en-US" sz="1800" dirty="0" smtClean="0"/>
          </a:p>
          <a:p>
            <a:r>
              <a:rPr lang="en-US" sz="1800" dirty="0" smtClean="0"/>
              <a:t>Filters – TOP 5 events for a certain period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490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 blu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3" b="12713"/>
          <a:stretch>
            <a:fillRect/>
          </a:stretch>
        </p:blipFill>
        <p:spPr>
          <a:xfrm>
            <a:off x="378372" y="1284891"/>
            <a:ext cx="8397716" cy="4618420"/>
          </a:xfrm>
        </p:spPr>
      </p:pic>
      <p:sp>
        <p:nvSpPr>
          <p:cNvPr id="5" name="TextBox 4"/>
          <p:cNvSpPr txBox="1"/>
          <p:nvPr/>
        </p:nvSpPr>
        <p:spPr>
          <a:xfrm>
            <a:off x="718207" y="490483"/>
            <a:ext cx="556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 cop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5" b="153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841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 blu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b="16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078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75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/>
              <a:t>Task 1: find my location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 location copy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3" y="839926"/>
            <a:ext cx="7409793" cy="53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75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 smtClean="0"/>
              <a:t>Task 2: Surrounding </a:t>
            </a:r>
            <a:r>
              <a:rPr lang="en-US" sz="2000" dirty="0"/>
              <a:t>events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 descr="geo+surr_ev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21" y="803382"/>
            <a:ext cx="6937151" cy="56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15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Task 3: routes of actor for a certain period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5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1293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 smtClean="0"/>
              <a:t>Task 4: related with tag events for a certain period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 descr="putin-events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90" y="1054144"/>
            <a:ext cx="7120759" cy="52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4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141</Words>
  <Application>Microsoft Macintosh PowerPoint</Application>
  <PresentationFormat>On-screen Show (4:3)</PresentationFormat>
  <Paragraphs>26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Concept of smthng</vt:lpstr>
      <vt:lpstr>Tasks:</vt:lpstr>
      <vt:lpstr>PowerPoint Presentation</vt:lpstr>
      <vt:lpstr>PowerPoint Presentation</vt:lpstr>
      <vt:lpstr>PowerPoint Presentation</vt:lpstr>
      <vt:lpstr>Task 1: find my location </vt:lpstr>
      <vt:lpstr>Task 2: Surrounding events  </vt:lpstr>
      <vt:lpstr>Task 3: routes of actor for a certain period</vt:lpstr>
      <vt:lpstr>Task 4: related with tag events for a certain period  </vt:lpstr>
      <vt:lpstr>Task 5: Account for user + recently viewed or most frequent views </vt:lpstr>
      <vt:lpstr>PowerPoint Presentation</vt:lpstr>
      <vt:lpstr>Task 6: Filters – TOP 5 events for a certain period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of smthng</dc:title>
  <dc:creator>Ayrat</dc:creator>
  <cp:lastModifiedBy>Ayrat</cp:lastModifiedBy>
  <cp:revision>11</cp:revision>
  <dcterms:created xsi:type="dcterms:W3CDTF">2015-12-14T18:11:43Z</dcterms:created>
  <dcterms:modified xsi:type="dcterms:W3CDTF">2015-12-16T23:00:38Z</dcterms:modified>
</cp:coreProperties>
</file>